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60" r:id="rId4"/>
    <p:sldId id="257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38CD57-75C1-4298-8481-90494892A921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48F583-63EE-43D5-97E6-2CF816BAAC5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8CD57-75C1-4298-8481-90494892A921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8F583-63EE-43D5-97E6-2CF816BAAC5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8CD57-75C1-4298-8481-90494892A921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8F583-63EE-43D5-97E6-2CF816BAAC5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8CD57-75C1-4298-8481-90494892A921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8F583-63EE-43D5-97E6-2CF816BAAC56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8CD57-75C1-4298-8481-90494892A921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8F583-63EE-43D5-97E6-2CF816BAAC56}" type="slidenum">
              <a:rPr lang="en-IN" smtClean="0"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8CD57-75C1-4298-8481-90494892A921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8F583-63EE-43D5-97E6-2CF816BAAC56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8CD57-75C1-4298-8481-90494892A921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8F583-63EE-43D5-97E6-2CF816BAAC56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8CD57-75C1-4298-8481-90494892A921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8F583-63EE-43D5-97E6-2CF816BAAC56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8CD57-75C1-4298-8481-90494892A921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8F583-63EE-43D5-97E6-2CF816BAAC5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638CD57-75C1-4298-8481-90494892A921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8F583-63EE-43D5-97E6-2CF816BAAC56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38CD57-75C1-4298-8481-90494892A921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48F583-63EE-43D5-97E6-2CF816BAAC56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638CD57-75C1-4298-8481-90494892A921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C48F583-63EE-43D5-97E6-2CF816BAAC56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1224136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IN" sz="3600" dirty="0" err="1" smtClean="0">
                <a:solidFill>
                  <a:srgbClr val="0070C0"/>
                </a:solidFill>
                <a:latin typeface="Algerian" pitchFamily="82" charset="0"/>
              </a:rPr>
              <a:t>Ambika</a:t>
            </a:r>
            <a:endParaRPr lang="en-IN" sz="3600" dirty="0" smtClean="0">
              <a:solidFill>
                <a:srgbClr val="0070C0"/>
              </a:solidFill>
              <a:latin typeface="Algerian" pitchFamily="82" charset="0"/>
            </a:endParaRPr>
          </a:p>
          <a:p>
            <a:pPr marL="109728" indent="0" algn="ctr">
              <a:buNone/>
            </a:pPr>
            <a:r>
              <a:rPr lang="en-IN" sz="3600" dirty="0" smtClean="0">
                <a:solidFill>
                  <a:srgbClr val="0070C0"/>
                </a:solidFill>
                <a:latin typeface="Algerian" pitchFamily="82" charset="0"/>
              </a:rPr>
              <a:t>B.A </a:t>
            </a:r>
            <a:r>
              <a:rPr lang="en-IN" sz="3600" dirty="0" err="1" smtClean="0">
                <a:solidFill>
                  <a:srgbClr val="0070C0"/>
                </a:solidFill>
                <a:latin typeface="Algerian" pitchFamily="82" charset="0"/>
              </a:rPr>
              <a:t>Vth</a:t>
            </a:r>
            <a:r>
              <a:rPr lang="en-IN" sz="3600" dirty="0" smtClean="0">
                <a:solidFill>
                  <a:srgbClr val="0070C0"/>
                </a:solidFill>
                <a:latin typeface="Algerian" pitchFamily="82" charset="0"/>
              </a:rPr>
              <a:t> Semester</a:t>
            </a:r>
            <a:endParaRPr lang="en-IN" sz="3600" dirty="0">
              <a:solidFill>
                <a:srgbClr val="0070C0"/>
              </a:solidFill>
              <a:latin typeface="Algerian" pitchFamily="8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IN" dirty="0" err="1" smtClean="0">
                <a:solidFill>
                  <a:srgbClr val="FF00FF"/>
                </a:solidFill>
                <a:latin typeface="Algerian" pitchFamily="82" charset="0"/>
              </a:rPr>
              <a:t>Dept</a:t>
            </a:r>
            <a:r>
              <a:rPr lang="en-IN" dirty="0">
                <a:solidFill>
                  <a:srgbClr val="FF00FF"/>
                </a:solidFill>
                <a:latin typeface="Algerian" pitchFamily="82" charset="0"/>
              </a:rPr>
              <a:t> </a:t>
            </a:r>
            <a:r>
              <a:rPr lang="en-IN" dirty="0" smtClean="0">
                <a:solidFill>
                  <a:srgbClr val="FF00FF"/>
                </a:solidFill>
                <a:latin typeface="Algerian" pitchFamily="82" charset="0"/>
              </a:rPr>
              <a:t>of sociology</a:t>
            </a:r>
            <a:br>
              <a:rPr lang="en-IN" dirty="0" smtClean="0">
                <a:solidFill>
                  <a:srgbClr val="FF00FF"/>
                </a:solidFill>
                <a:latin typeface="Algerian" pitchFamily="82" charset="0"/>
              </a:rPr>
            </a:br>
            <a:r>
              <a:rPr lang="en-IN" dirty="0" smtClean="0">
                <a:solidFill>
                  <a:srgbClr val="FF00FF"/>
                </a:solidFill>
                <a:latin typeface="Algerian" pitchFamily="82" charset="0"/>
              </a:rPr>
              <a:t>Class seminar by students</a:t>
            </a:r>
            <a:endParaRPr lang="en-IN" dirty="0">
              <a:solidFill>
                <a:srgbClr val="FF00FF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84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404665"/>
            <a:ext cx="7772400" cy="1008112"/>
          </a:xfrm>
        </p:spPr>
        <p:txBody>
          <a:bodyPr/>
          <a:lstStyle/>
          <a:p>
            <a:pPr algn="ctr"/>
            <a:r>
              <a:rPr lang="en-IN" dirty="0" err="1" smtClean="0">
                <a:solidFill>
                  <a:schemeClr val="accent2"/>
                </a:solidFill>
                <a:latin typeface="Nudi 05 e" pitchFamily="2" charset="0"/>
              </a:rPr>
              <a:t>fÃªÀ£À</a:t>
            </a:r>
            <a:r>
              <a:rPr lang="en-IN" dirty="0" smtClean="0">
                <a:solidFill>
                  <a:schemeClr val="accent2"/>
                </a:solidFill>
                <a:latin typeface="Nudi 05 e" pitchFamily="2" charset="0"/>
              </a:rPr>
              <a:t> ±ÉÊ° </a:t>
            </a:r>
            <a:endParaRPr lang="en-IN" dirty="0">
              <a:solidFill>
                <a:schemeClr val="accent2"/>
              </a:solidFill>
              <a:latin typeface="Nudi 05 e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712968" cy="4968552"/>
          </a:xfrm>
        </p:spPr>
        <p:txBody>
          <a:bodyPr>
            <a:normAutofit/>
          </a:bodyPr>
          <a:lstStyle/>
          <a:p>
            <a:pPr algn="l"/>
            <a:r>
              <a:rPr lang="en-IN" sz="4000" b="1" dirty="0" err="1" smtClean="0">
                <a:solidFill>
                  <a:srgbClr val="FF0000"/>
                </a:solidFill>
                <a:latin typeface="Nudi 05 e" pitchFamily="2" charset="0"/>
              </a:rPr>
              <a:t>CxÀð</a:t>
            </a:r>
            <a:r>
              <a:rPr lang="en-IN" sz="4000" b="1" dirty="0" smtClean="0">
                <a:solidFill>
                  <a:srgbClr val="FF0000"/>
                </a:solidFill>
                <a:latin typeface="Nudi 05 e" pitchFamily="2" charset="0"/>
              </a:rPr>
              <a:t>-:</a:t>
            </a:r>
          </a:p>
          <a:p>
            <a:pPr algn="l"/>
            <a:endParaRPr lang="en-IN" dirty="0" smtClean="0">
              <a:solidFill>
                <a:srgbClr val="0070C0"/>
              </a:solidFill>
              <a:latin typeface="Nudi 05 e" pitchFamily="2" charset="0"/>
            </a:endParaRPr>
          </a:p>
          <a:p>
            <a:pPr algn="l"/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 </a:t>
            </a:r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fÃªÀ£ÀªÀÅ</a:t>
            </a:r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 ¤ªÀÅ J£ÀÄ ¦</a:t>
            </a:r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æw¸ÀÄwÛj</a:t>
            </a:r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 </a:t>
            </a:r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J£À£ÀÄß</a:t>
            </a:r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 </a:t>
            </a:r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zÉé</a:t>
            </a:r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¶¸</a:t>
            </a:r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ÀÄwÛj</a:t>
            </a:r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 </a:t>
            </a:r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J£À£ÀÄß</a:t>
            </a:r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 </a:t>
            </a:r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EµÀÖ¥ÀqÀÄwÛj</a:t>
            </a:r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 </a:t>
            </a:r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JA§ÄzÀ£ÀÄß</a:t>
            </a:r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 </a:t>
            </a:r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fÃªÀ£À</a:t>
            </a:r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 ±ÉÊ° ¥</a:t>
            </a:r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Àæw</a:t>
            </a:r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¤¢</a:t>
            </a:r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ü¸ÀÄvÀÛzÉ</a:t>
            </a:r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.</a:t>
            </a:r>
          </a:p>
          <a:p>
            <a:pPr algn="l"/>
            <a:endParaRPr lang="en-IN" dirty="0" smtClean="0">
              <a:latin typeface="Nudi 05 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09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 fontScale="92500" lnSpcReduction="20000"/>
          </a:bodyPr>
          <a:lstStyle/>
          <a:p>
            <a:endParaRPr lang="en-IN" dirty="0">
              <a:latin typeface="Nudi 05 e" pitchFamily="2" charset="0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en-IN" dirty="0" err="1">
                <a:solidFill>
                  <a:srgbClr val="002060"/>
                </a:solidFill>
                <a:latin typeface="Nudi 05 e" pitchFamily="2" charset="0"/>
              </a:rPr>
              <a:t>C¯ÉàçöÊqï</a:t>
            </a:r>
            <a:r>
              <a:rPr lang="en-IN" dirty="0">
                <a:solidFill>
                  <a:srgbClr val="002060"/>
                </a:solidFill>
                <a:latin typeface="Nudi 05 e" pitchFamily="2" charset="0"/>
              </a:rPr>
              <a:t> </a:t>
            </a:r>
            <a:r>
              <a:rPr lang="en-IN" dirty="0" err="1">
                <a:solidFill>
                  <a:srgbClr val="002060"/>
                </a:solidFill>
                <a:latin typeface="Nudi 05 e" pitchFamily="2" charset="0"/>
              </a:rPr>
              <a:t>DqÀègï</a:t>
            </a:r>
            <a:r>
              <a:rPr lang="en-IN" dirty="0">
                <a:solidFill>
                  <a:srgbClr val="002060"/>
                </a:solidFill>
                <a:latin typeface="Nudi 05 e" pitchFamily="2" charset="0"/>
              </a:rPr>
              <a:t> ¥</a:t>
            </a:r>
            <a:r>
              <a:rPr lang="en-IN" dirty="0" err="1">
                <a:solidFill>
                  <a:srgbClr val="002060"/>
                </a:solidFill>
                <a:latin typeface="Nudi 05 e" pitchFamily="2" charset="0"/>
              </a:rPr>
              <a:t>ÀæPÁgÀ</a:t>
            </a:r>
            <a:r>
              <a:rPr lang="en-IN" dirty="0">
                <a:solidFill>
                  <a:srgbClr val="002060"/>
                </a:solidFill>
                <a:latin typeface="Nudi 05 e" pitchFamily="2" charset="0"/>
              </a:rPr>
              <a:t> -: </a:t>
            </a:r>
            <a:r>
              <a:rPr lang="en-IN" dirty="0" err="1">
                <a:solidFill>
                  <a:srgbClr val="002060"/>
                </a:solidFill>
                <a:latin typeface="Nudi 05 e" pitchFamily="2" charset="0"/>
              </a:rPr>
              <a:t>M§â</a:t>
            </a:r>
            <a:r>
              <a:rPr lang="en-IN" dirty="0">
                <a:solidFill>
                  <a:srgbClr val="002060"/>
                </a:solidFill>
                <a:latin typeface="Nudi 05 e" pitchFamily="2" charset="0"/>
              </a:rPr>
              <a:t> ª</a:t>
            </a:r>
            <a:r>
              <a:rPr lang="en-IN" dirty="0" err="1">
                <a:solidFill>
                  <a:srgbClr val="002060"/>
                </a:solidFill>
                <a:latin typeface="Nudi 05 e" pitchFamily="2" charset="0"/>
              </a:rPr>
              <a:t>ÀåQÛ</a:t>
            </a:r>
            <a:r>
              <a:rPr lang="en-IN" dirty="0">
                <a:solidFill>
                  <a:srgbClr val="002060"/>
                </a:solidFill>
                <a:latin typeface="Nudi 05 e" pitchFamily="2" charset="0"/>
              </a:rPr>
              <a:t> UÀÄA¥ÀÄ </a:t>
            </a:r>
            <a:r>
              <a:rPr lang="en-IN" dirty="0" err="1">
                <a:solidFill>
                  <a:srgbClr val="002060"/>
                </a:solidFill>
                <a:latin typeface="Nudi 05 e" pitchFamily="2" charset="0"/>
              </a:rPr>
              <a:t>CxÀªÁ</a:t>
            </a:r>
            <a:r>
              <a:rPr lang="en-IN" dirty="0">
                <a:solidFill>
                  <a:srgbClr val="002060"/>
                </a:solidFill>
                <a:latin typeface="Nudi 05 e" pitchFamily="2" charset="0"/>
              </a:rPr>
              <a:t> ¸</a:t>
            </a:r>
            <a:r>
              <a:rPr lang="en-IN" dirty="0" err="1">
                <a:solidFill>
                  <a:srgbClr val="002060"/>
                </a:solidFill>
                <a:latin typeface="Nudi 05 e" pitchFamily="2" charset="0"/>
              </a:rPr>
              <a:t>ÀA¸ÀÄÌçwAiÀÄ</a:t>
            </a:r>
            <a:r>
              <a:rPr lang="en-IN" dirty="0">
                <a:solidFill>
                  <a:srgbClr val="002060"/>
                </a:solidFill>
                <a:latin typeface="Nudi 05 e" pitchFamily="2" charset="0"/>
              </a:rPr>
              <a:t> D¸ÀQÛUÀ¼ÀÄ C©ü¥ÁæAiÀÄUÀ¼ÀÄ £ÀqÀÄªÀ½PÉUÀ¼ÀÄ ª</a:t>
            </a:r>
            <a:r>
              <a:rPr lang="en-IN" dirty="0" err="1">
                <a:solidFill>
                  <a:srgbClr val="002060"/>
                </a:solidFill>
                <a:latin typeface="Nudi 05 e" pitchFamily="2" charset="0"/>
              </a:rPr>
              <a:t>ÀÄvÀÄÛ</a:t>
            </a:r>
            <a:r>
              <a:rPr lang="en-IN" dirty="0">
                <a:solidFill>
                  <a:srgbClr val="002060"/>
                </a:solidFill>
                <a:latin typeface="Nudi 05 e" pitchFamily="2" charset="0"/>
              </a:rPr>
              <a:t> £ÀqÀªÀ½PÉAiÀÄ zÀÈ¶ÖPÉÆÃ£ÀUÀ¼ÀÄ F </a:t>
            </a:r>
            <a:r>
              <a:rPr lang="en-IN" dirty="0" err="1">
                <a:solidFill>
                  <a:srgbClr val="002060"/>
                </a:solidFill>
                <a:latin typeface="Nudi 05 e" pitchFamily="2" charset="0"/>
              </a:rPr>
              <a:t>J®è</a:t>
            </a:r>
            <a:r>
              <a:rPr lang="en-IN" dirty="0">
                <a:solidFill>
                  <a:srgbClr val="002060"/>
                </a:solidFill>
                <a:latin typeface="Nudi 05 e" pitchFamily="2" charset="0"/>
              </a:rPr>
              <a:t> CA±ÀUÀ¼ÀÄ </a:t>
            </a:r>
            <a:r>
              <a:rPr lang="en-IN" dirty="0" err="1">
                <a:solidFill>
                  <a:srgbClr val="002060"/>
                </a:solidFill>
                <a:latin typeface="Nudi 05 e" pitchFamily="2" charset="0"/>
              </a:rPr>
              <a:t>CxÀªÁ</a:t>
            </a:r>
            <a:r>
              <a:rPr lang="en-IN" dirty="0">
                <a:solidFill>
                  <a:srgbClr val="002060"/>
                </a:solidFill>
                <a:latin typeface="Nudi 05 e" pitchFamily="2" charset="0"/>
              </a:rPr>
              <a:t> «µÀAiÀÄUÀ¼ÀÄ ª</a:t>
            </a:r>
            <a:r>
              <a:rPr lang="en-IN" dirty="0" err="1">
                <a:solidFill>
                  <a:srgbClr val="002060"/>
                </a:solidFill>
                <a:latin typeface="Nudi 05 e" pitchFamily="2" charset="0"/>
              </a:rPr>
              <a:t>ÀåQÛAiÀÄ</a:t>
            </a:r>
            <a:r>
              <a:rPr lang="en-IN" dirty="0">
                <a:solidFill>
                  <a:srgbClr val="002060"/>
                </a:solidFill>
                <a:latin typeface="Nudi 05 e" pitchFamily="2" charset="0"/>
              </a:rPr>
              <a:t> ªÀÄÆ®¥</a:t>
            </a:r>
            <a:r>
              <a:rPr lang="en-IN" dirty="0" err="1">
                <a:solidFill>
                  <a:srgbClr val="002060"/>
                </a:solidFill>
                <a:latin typeface="Nudi 05 e" pitchFamily="2" charset="0"/>
              </a:rPr>
              <a:t>ÁvÀæ</a:t>
            </a:r>
            <a:r>
              <a:rPr lang="en-IN" dirty="0">
                <a:solidFill>
                  <a:srgbClr val="002060"/>
                </a:solidFill>
                <a:latin typeface="Nudi 05 e" pitchFamily="2" charset="0"/>
              </a:rPr>
              <a:t> ¨</a:t>
            </a:r>
            <a:r>
              <a:rPr lang="en-IN" dirty="0" err="1">
                <a:solidFill>
                  <a:srgbClr val="002060"/>
                </a:solidFill>
                <a:latin typeface="Nudi 05 e" pitchFamily="2" charset="0"/>
              </a:rPr>
              <a:t>Á®åzÀ</a:t>
            </a:r>
            <a:r>
              <a:rPr lang="en-IN" dirty="0">
                <a:solidFill>
                  <a:srgbClr val="002060"/>
                </a:solidFill>
                <a:latin typeface="Nudi 05 e" pitchFamily="2" charset="0"/>
              </a:rPr>
              <a:t> </a:t>
            </a:r>
            <a:r>
              <a:rPr lang="en-IN" dirty="0" err="1">
                <a:solidFill>
                  <a:srgbClr val="002060"/>
                </a:solidFill>
                <a:latin typeface="Nudi 05 e" pitchFamily="2" charset="0"/>
              </a:rPr>
              <a:t>DgÀA¨sÀzÀ°è</a:t>
            </a:r>
            <a:r>
              <a:rPr lang="en-IN" dirty="0">
                <a:solidFill>
                  <a:srgbClr val="002060"/>
                </a:solidFill>
                <a:latin typeface="Nudi 05 e" pitchFamily="2" charset="0"/>
              </a:rPr>
              <a:t> ¸</a:t>
            </a:r>
            <a:r>
              <a:rPr lang="en-IN" dirty="0" err="1">
                <a:solidFill>
                  <a:srgbClr val="002060"/>
                </a:solidFill>
                <a:latin typeface="Nudi 05 e" pitchFamily="2" charset="0"/>
              </a:rPr>
              <a:t>ÁÜ¥À£ÉAiÀiÁzÀAvÉ</a:t>
            </a:r>
            <a:r>
              <a:rPr lang="en-IN" dirty="0">
                <a:solidFill>
                  <a:srgbClr val="002060"/>
                </a:solidFill>
                <a:latin typeface="Nudi 05 e" pitchFamily="2" charset="0"/>
              </a:rPr>
              <a:t> ª</a:t>
            </a:r>
            <a:r>
              <a:rPr lang="en-IN" dirty="0" err="1">
                <a:solidFill>
                  <a:srgbClr val="002060"/>
                </a:solidFill>
                <a:latin typeface="Nudi 05 e" pitchFamily="2" charset="0"/>
              </a:rPr>
              <a:t>ÀÄÄAzÀÄªÀgÉAiÀÄÄvÀÛzÉ</a:t>
            </a:r>
            <a:r>
              <a:rPr lang="en-IN" dirty="0">
                <a:solidFill>
                  <a:srgbClr val="002060"/>
                </a:solidFill>
                <a:latin typeface="Nudi 05 e" pitchFamily="2" charset="0"/>
              </a:rPr>
              <a:t> </a:t>
            </a:r>
            <a:r>
              <a:rPr lang="en-IN" dirty="0" err="1">
                <a:solidFill>
                  <a:srgbClr val="002060"/>
                </a:solidFill>
                <a:latin typeface="Nudi 05 e" pitchFamily="2" charset="0"/>
              </a:rPr>
              <a:t>JAzÀÄ</a:t>
            </a:r>
            <a:r>
              <a:rPr lang="en-IN" dirty="0">
                <a:solidFill>
                  <a:srgbClr val="002060"/>
                </a:solidFill>
                <a:latin typeface="Nudi 05 e" pitchFamily="2" charset="0"/>
              </a:rPr>
              <a:t> </a:t>
            </a:r>
            <a:r>
              <a:rPr lang="en-IN" dirty="0" err="1">
                <a:solidFill>
                  <a:srgbClr val="002060"/>
                </a:solidFill>
                <a:latin typeface="Nudi 05 e" pitchFamily="2" charset="0"/>
              </a:rPr>
              <a:t>C©ü¥ÁæAiÀÄ</a:t>
            </a:r>
            <a:r>
              <a:rPr lang="en-IN" dirty="0">
                <a:solidFill>
                  <a:srgbClr val="002060"/>
                </a:solidFill>
                <a:latin typeface="Nudi 05 e" pitchFamily="2" charset="0"/>
              </a:rPr>
              <a:t> ¥</a:t>
            </a:r>
            <a:r>
              <a:rPr lang="en-IN" dirty="0" err="1">
                <a:solidFill>
                  <a:srgbClr val="002060"/>
                </a:solidFill>
                <a:latin typeface="Nudi 05 e" pitchFamily="2" charset="0"/>
              </a:rPr>
              <a:t>ÀnÖzÁÝgÉ</a:t>
            </a:r>
            <a:r>
              <a:rPr lang="en-IN" dirty="0">
                <a:solidFill>
                  <a:srgbClr val="002060"/>
                </a:solidFill>
                <a:latin typeface="Nudi 05 e" pitchFamily="2" charset="0"/>
              </a:rPr>
              <a:t>.</a:t>
            </a:r>
          </a:p>
          <a:p>
            <a:pPr algn="just"/>
            <a:endParaRPr lang="en-IN" dirty="0">
              <a:latin typeface="Nudi 05 e" pitchFamily="2" charset="0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en-IN" dirty="0">
                <a:solidFill>
                  <a:srgbClr val="0070C0"/>
                </a:solidFill>
                <a:latin typeface="Nudi 05 e" pitchFamily="2" charset="0"/>
              </a:rPr>
              <a:t>ª</a:t>
            </a:r>
            <a:r>
              <a:rPr lang="en-IN" dirty="0" err="1">
                <a:solidFill>
                  <a:srgbClr val="0070C0"/>
                </a:solidFill>
                <a:latin typeface="Nudi 05 e" pitchFamily="2" charset="0"/>
              </a:rPr>
              <a:t>ÀAiÀÄQÛPÀªÁV</a:t>
            </a:r>
            <a:r>
              <a:rPr lang="en-IN" dirty="0">
                <a:solidFill>
                  <a:srgbClr val="0070C0"/>
                </a:solidFill>
                <a:latin typeface="Nudi 05 e" pitchFamily="2" charset="0"/>
              </a:rPr>
              <a:t> </a:t>
            </a:r>
            <a:r>
              <a:rPr lang="en-IN" dirty="0" err="1">
                <a:solidFill>
                  <a:srgbClr val="0070C0"/>
                </a:solidFill>
                <a:latin typeface="Nudi 05 e" pitchFamily="2" charset="0"/>
              </a:rPr>
              <a:t>fÃªÀ£À</a:t>
            </a:r>
            <a:r>
              <a:rPr lang="en-IN" dirty="0">
                <a:solidFill>
                  <a:srgbClr val="0070C0"/>
                </a:solidFill>
                <a:latin typeface="Nudi 05 e" pitchFamily="2" charset="0"/>
              </a:rPr>
              <a:t> ±ÉÊ° </a:t>
            </a:r>
            <a:r>
              <a:rPr lang="en-IN" dirty="0" err="1">
                <a:solidFill>
                  <a:srgbClr val="0070C0"/>
                </a:solidFill>
                <a:latin typeface="Nudi 05 e" pitchFamily="2" charset="0"/>
              </a:rPr>
              <a:t>JAzÀgÉ</a:t>
            </a:r>
            <a:r>
              <a:rPr lang="en-IN" dirty="0">
                <a:solidFill>
                  <a:srgbClr val="0070C0"/>
                </a:solidFill>
                <a:latin typeface="Nudi 05 e" pitchFamily="2" charset="0"/>
              </a:rPr>
              <a:t> -: ª</a:t>
            </a:r>
            <a:r>
              <a:rPr lang="en-IN" dirty="0" err="1">
                <a:solidFill>
                  <a:srgbClr val="0070C0"/>
                </a:solidFill>
                <a:latin typeface="Nudi 05 e" pitchFamily="2" charset="0"/>
              </a:rPr>
              <a:t>ÀAiÀÄQÛPÀ</a:t>
            </a:r>
            <a:r>
              <a:rPr lang="en-IN" dirty="0">
                <a:solidFill>
                  <a:srgbClr val="0070C0"/>
                </a:solidFill>
                <a:latin typeface="Nudi 05 e" pitchFamily="2" charset="0"/>
              </a:rPr>
              <a:t> </a:t>
            </a:r>
            <a:r>
              <a:rPr lang="en-IN" dirty="0" err="1">
                <a:solidFill>
                  <a:srgbClr val="0070C0"/>
                </a:solidFill>
                <a:latin typeface="Nudi 05 e" pitchFamily="2" charset="0"/>
              </a:rPr>
              <a:t>fÃªÀ£À</a:t>
            </a:r>
            <a:r>
              <a:rPr lang="en-IN" dirty="0">
                <a:solidFill>
                  <a:srgbClr val="0070C0"/>
                </a:solidFill>
                <a:latin typeface="Nudi 05 e" pitchFamily="2" charset="0"/>
              </a:rPr>
              <a:t> ±ÉÊ° </a:t>
            </a:r>
            <a:r>
              <a:rPr lang="en-IN" dirty="0" err="1">
                <a:solidFill>
                  <a:srgbClr val="0070C0"/>
                </a:solidFill>
                <a:latin typeface="Nudi 05 e" pitchFamily="2" charset="0"/>
              </a:rPr>
              <a:t>JAzÀgÉ</a:t>
            </a:r>
            <a:r>
              <a:rPr lang="en-IN" dirty="0">
                <a:solidFill>
                  <a:srgbClr val="0070C0"/>
                </a:solidFill>
                <a:latin typeface="Nudi 05 e" pitchFamily="2" charset="0"/>
              </a:rPr>
              <a:t> ¸</a:t>
            </a:r>
            <a:r>
              <a:rPr lang="en-IN" dirty="0" err="1">
                <a:solidFill>
                  <a:srgbClr val="0070C0"/>
                </a:solidFill>
                <a:latin typeface="Nudi 05 e" pitchFamily="2" charset="0"/>
              </a:rPr>
              <a:t>ÀéAiÀÄA</a:t>
            </a:r>
            <a:r>
              <a:rPr lang="en-IN" dirty="0">
                <a:solidFill>
                  <a:srgbClr val="0070C0"/>
                </a:solidFill>
                <a:latin typeface="Nudi 05 e" pitchFamily="2" charset="0"/>
              </a:rPr>
              <a:t> UÀÄgÀÄw¹PÉÆÃ¼ÀÄîªÀ ¸</a:t>
            </a:r>
            <a:r>
              <a:rPr lang="en-IN" dirty="0" err="1">
                <a:solidFill>
                  <a:srgbClr val="0070C0"/>
                </a:solidFill>
                <a:latin typeface="Nudi 05 e" pitchFamily="2" charset="0"/>
              </a:rPr>
              <a:t>ÀéAiÀÄA</a:t>
            </a:r>
            <a:r>
              <a:rPr lang="en-IN" dirty="0">
                <a:solidFill>
                  <a:srgbClr val="0070C0"/>
                </a:solidFill>
                <a:latin typeface="Nudi 05 e" pitchFamily="2" charset="0"/>
              </a:rPr>
              <a:t> </a:t>
            </a:r>
            <a:r>
              <a:rPr lang="en-IN" dirty="0" err="1">
                <a:solidFill>
                  <a:srgbClr val="0070C0"/>
                </a:solidFill>
                <a:latin typeface="Nudi 05 e" pitchFamily="2" charset="0"/>
              </a:rPr>
              <a:t>AiÉÆÃd£À¬ÄAzÀ</a:t>
            </a:r>
            <a:r>
              <a:rPr lang="en-IN" dirty="0">
                <a:solidFill>
                  <a:srgbClr val="0070C0"/>
                </a:solidFill>
                <a:latin typeface="Nudi 05 e" pitchFamily="2" charset="0"/>
              </a:rPr>
              <a:t> </a:t>
            </a:r>
            <a:r>
              <a:rPr lang="en-IN" dirty="0" err="1">
                <a:solidFill>
                  <a:srgbClr val="0070C0"/>
                </a:solidFill>
                <a:latin typeface="Nudi 05 e" pitchFamily="2" charset="0"/>
              </a:rPr>
              <a:t>vÀ£Àß£ÀÄß</a:t>
            </a:r>
            <a:r>
              <a:rPr lang="en-IN" dirty="0">
                <a:solidFill>
                  <a:srgbClr val="0070C0"/>
                </a:solidFill>
                <a:latin typeface="Nudi 05 e" pitchFamily="2" charset="0"/>
              </a:rPr>
              <a:t> </a:t>
            </a:r>
            <a:r>
              <a:rPr lang="en-IN" dirty="0" err="1">
                <a:solidFill>
                  <a:srgbClr val="0070C0"/>
                </a:solidFill>
                <a:latin typeface="Nudi 05 e" pitchFamily="2" charset="0"/>
              </a:rPr>
              <a:t>vÁ£ÀÄ</a:t>
            </a:r>
            <a:r>
              <a:rPr lang="en-IN" dirty="0">
                <a:solidFill>
                  <a:srgbClr val="0070C0"/>
                </a:solidFill>
                <a:latin typeface="Nudi 05 e" pitchFamily="2" charset="0"/>
              </a:rPr>
              <a:t> ¤</a:t>
            </a:r>
            <a:r>
              <a:rPr lang="en-IN" dirty="0" err="1">
                <a:solidFill>
                  <a:srgbClr val="0070C0"/>
                </a:solidFill>
                <a:latin typeface="Nudi 05 e" pitchFamily="2" charset="0"/>
              </a:rPr>
              <a:t>AiÀÄAwæ¸À®àqÀÄvÀÛzÉ</a:t>
            </a:r>
            <a:r>
              <a:rPr lang="en-IN" dirty="0">
                <a:solidFill>
                  <a:srgbClr val="0070C0"/>
                </a:solidFill>
                <a:latin typeface="Nudi 05 e" pitchFamily="2" charset="0"/>
              </a:rPr>
              <a:t> ª</a:t>
            </a:r>
            <a:r>
              <a:rPr lang="en-IN" dirty="0" err="1">
                <a:solidFill>
                  <a:srgbClr val="0070C0"/>
                </a:solidFill>
                <a:latin typeface="Nudi 05 e" pitchFamily="2" charset="0"/>
              </a:rPr>
              <a:t>ÀÄvÀÄÛ</a:t>
            </a:r>
            <a:r>
              <a:rPr lang="en-IN" dirty="0">
                <a:solidFill>
                  <a:srgbClr val="0070C0"/>
                </a:solidFill>
                <a:latin typeface="Nudi 05 e" pitchFamily="2" charset="0"/>
              </a:rPr>
              <a:t> ¸</a:t>
            </a:r>
            <a:r>
              <a:rPr lang="en-IN" dirty="0" err="1">
                <a:solidFill>
                  <a:srgbClr val="0070C0"/>
                </a:solidFill>
                <a:latin typeface="Nudi 05 e" pitchFamily="2" charset="0"/>
              </a:rPr>
              <a:t>ÉßÃ»vÀgÀ£ÀÄß</a:t>
            </a:r>
            <a:r>
              <a:rPr lang="en-IN" dirty="0">
                <a:solidFill>
                  <a:srgbClr val="0070C0"/>
                </a:solidFill>
                <a:latin typeface="Nudi 05 e" pitchFamily="2" charset="0"/>
              </a:rPr>
              <a:t> ¸</a:t>
            </a:r>
            <a:r>
              <a:rPr lang="en-IN" dirty="0" err="1">
                <a:solidFill>
                  <a:srgbClr val="0070C0"/>
                </a:solidFill>
                <a:latin typeface="Nudi 05 e" pitchFamily="2" charset="0"/>
              </a:rPr>
              <a:t>ÀA§A¢üPÀgÀ£ÀÄß</a:t>
            </a:r>
            <a:r>
              <a:rPr lang="en-IN" dirty="0">
                <a:solidFill>
                  <a:srgbClr val="0070C0"/>
                </a:solidFill>
                <a:latin typeface="Nudi 05 e" pitchFamily="2" charset="0"/>
              </a:rPr>
              <a:t> ª</a:t>
            </a:r>
            <a:r>
              <a:rPr lang="en-IN" dirty="0" err="1">
                <a:solidFill>
                  <a:srgbClr val="0070C0"/>
                </a:solidFill>
                <a:latin typeface="Nudi 05 e" pitchFamily="2" charset="0"/>
              </a:rPr>
              <a:t>ÀÄvÀÄÛ</a:t>
            </a:r>
            <a:r>
              <a:rPr lang="en-IN" dirty="0">
                <a:solidFill>
                  <a:srgbClr val="0070C0"/>
                </a:solidFill>
                <a:latin typeface="Nudi 05 e" pitchFamily="2" charset="0"/>
              </a:rPr>
              <a:t> ªÀiÁzsÀåªÀÄUÀ½AzÀ ¥</a:t>
            </a:r>
            <a:r>
              <a:rPr lang="en-IN" dirty="0" err="1">
                <a:solidFill>
                  <a:srgbClr val="0070C0"/>
                </a:solidFill>
                <a:latin typeface="Nudi 05 e" pitchFamily="2" charset="0"/>
              </a:rPr>
              <a:t>Àæ¨sÁ«vÀªÁUÀÄªÀ</a:t>
            </a:r>
            <a:r>
              <a:rPr lang="en-IN" dirty="0">
                <a:solidFill>
                  <a:srgbClr val="0070C0"/>
                </a:solidFill>
                <a:latin typeface="Nudi 05 e" pitchFamily="2" charset="0"/>
              </a:rPr>
              <a:t> ºÁUÀÆ </a:t>
            </a:r>
            <a:r>
              <a:rPr lang="en-IN" dirty="0" err="1">
                <a:solidFill>
                  <a:srgbClr val="0070C0"/>
                </a:solidFill>
                <a:latin typeface="Nudi 05 e" pitchFamily="2" charset="0"/>
              </a:rPr>
              <a:t>MvÀÛqÀzÀ</a:t>
            </a:r>
            <a:r>
              <a:rPr lang="en-IN" dirty="0">
                <a:solidFill>
                  <a:srgbClr val="0070C0"/>
                </a:solidFill>
                <a:latin typeface="Nudi 05 e" pitchFamily="2" charset="0"/>
              </a:rPr>
              <a:t> ª</a:t>
            </a:r>
            <a:r>
              <a:rPr lang="en-IN" dirty="0" err="1">
                <a:solidFill>
                  <a:srgbClr val="0070C0"/>
                </a:solidFill>
                <a:latin typeface="Nudi 05 e" pitchFamily="2" charset="0"/>
              </a:rPr>
              <a:t>ÀÄzsÀåzÀ°è</a:t>
            </a:r>
            <a:r>
              <a:rPr lang="en-IN" dirty="0">
                <a:solidFill>
                  <a:srgbClr val="0070C0"/>
                </a:solidFill>
                <a:latin typeface="Nudi 05 e" pitchFamily="2" charset="0"/>
              </a:rPr>
              <a:t> ¸</a:t>
            </a:r>
            <a:r>
              <a:rPr lang="en-IN" dirty="0" err="1">
                <a:solidFill>
                  <a:srgbClr val="0070C0"/>
                </a:solidFill>
                <a:latin typeface="Nudi 05 e" pitchFamily="2" charset="0"/>
              </a:rPr>
              <a:t>ÁªÀiÁfÃPÀ</a:t>
            </a:r>
            <a:r>
              <a:rPr lang="en-IN" dirty="0">
                <a:solidFill>
                  <a:srgbClr val="0070C0"/>
                </a:solidFill>
                <a:latin typeface="Nudi 05 e" pitchFamily="2" charset="0"/>
              </a:rPr>
              <a:t> </a:t>
            </a:r>
            <a:r>
              <a:rPr lang="en-IN" dirty="0" err="1">
                <a:solidFill>
                  <a:srgbClr val="0070C0"/>
                </a:solidFill>
                <a:latin typeface="Nudi 05 e" pitchFamily="2" charset="0"/>
              </a:rPr>
              <a:t>DyðPÀªÀV</a:t>
            </a:r>
            <a:r>
              <a:rPr lang="en-IN" dirty="0">
                <a:solidFill>
                  <a:srgbClr val="0070C0"/>
                </a:solidFill>
                <a:latin typeface="Nudi 05 e" pitchFamily="2" charset="0"/>
              </a:rPr>
              <a:t> </a:t>
            </a:r>
            <a:r>
              <a:rPr lang="en-IN" dirty="0" err="1">
                <a:solidFill>
                  <a:srgbClr val="0070C0"/>
                </a:solidFill>
                <a:latin typeface="Nudi 05 e" pitchFamily="2" charset="0"/>
              </a:rPr>
              <a:t>M§âjAzÀ</a:t>
            </a:r>
            <a:r>
              <a:rPr lang="en-IN" dirty="0">
                <a:solidFill>
                  <a:srgbClr val="0070C0"/>
                </a:solidFill>
                <a:latin typeface="Nudi 05 e" pitchFamily="2" charset="0"/>
              </a:rPr>
              <a:t> </a:t>
            </a:r>
            <a:r>
              <a:rPr lang="en-IN" dirty="0" err="1">
                <a:solidFill>
                  <a:srgbClr val="0070C0"/>
                </a:solidFill>
                <a:latin typeface="Nudi 05 e" pitchFamily="2" charset="0"/>
              </a:rPr>
              <a:t>M§âgÀ£ÀÄß</a:t>
            </a:r>
            <a:r>
              <a:rPr lang="en-IN" dirty="0">
                <a:solidFill>
                  <a:srgbClr val="0070C0"/>
                </a:solidFill>
                <a:latin typeface="Nudi 05 e" pitchFamily="2" charset="0"/>
              </a:rPr>
              <a:t> ¨</a:t>
            </a:r>
            <a:r>
              <a:rPr lang="en-IN" dirty="0" err="1">
                <a:solidFill>
                  <a:srgbClr val="0070C0"/>
                </a:solidFill>
                <a:latin typeface="Nudi 05 e" pitchFamily="2" charset="0"/>
              </a:rPr>
              <a:t>É¥Àðr¸ÀÄªÀ</a:t>
            </a:r>
            <a:r>
              <a:rPr lang="en-IN" dirty="0">
                <a:solidFill>
                  <a:srgbClr val="0070C0"/>
                </a:solidFill>
                <a:latin typeface="Nudi 05 e" pitchFamily="2" charset="0"/>
              </a:rPr>
              <a:t> </a:t>
            </a:r>
            <a:r>
              <a:rPr lang="en-IN" dirty="0" err="1">
                <a:solidFill>
                  <a:srgbClr val="0070C0"/>
                </a:solidFill>
                <a:latin typeface="Nudi 05 e" pitchFamily="2" charset="0"/>
              </a:rPr>
              <a:t>C©üªÀåQÛAiÀÄ£ÀÄß</a:t>
            </a:r>
            <a:r>
              <a:rPr lang="en-IN" dirty="0">
                <a:solidFill>
                  <a:srgbClr val="0070C0"/>
                </a:solidFill>
                <a:latin typeface="Nudi 05 e" pitchFamily="2" charset="0"/>
              </a:rPr>
              <a:t> </a:t>
            </a:r>
            <a:r>
              <a:rPr lang="en-IN" dirty="0" err="1">
                <a:solidFill>
                  <a:srgbClr val="0070C0"/>
                </a:solidFill>
                <a:latin typeface="Nudi 05 e" pitchFamily="2" charset="0"/>
              </a:rPr>
              <a:t>fÃªÀ£À</a:t>
            </a:r>
            <a:r>
              <a:rPr lang="en-IN" dirty="0">
                <a:solidFill>
                  <a:srgbClr val="0070C0"/>
                </a:solidFill>
                <a:latin typeface="Nudi 05 e" pitchFamily="2" charset="0"/>
              </a:rPr>
              <a:t> ±ÉÊ° </a:t>
            </a:r>
            <a:r>
              <a:rPr lang="en-IN" dirty="0" err="1">
                <a:solidFill>
                  <a:srgbClr val="0070C0"/>
                </a:solidFill>
                <a:latin typeface="Nudi 05 e" pitchFamily="2" charset="0"/>
              </a:rPr>
              <a:t>J£ÀÄßvÉÛªÉ</a:t>
            </a:r>
            <a:r>
              <a:rPr lang="en-IN" dirty="0">
                <a:solidFill>
                  <a:srgbClr val="0070C0"/>
                </a:solidFill>
                <a:latin typeface="Nudi 05 e" pitchFamily="2" charset="0"/>
              </a:rPr>
              <a:t>.  </a:t>
            </a:r>
          </a:p>
          <a:p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 err="1">
                <a:solidFill>
                  <a:schemeClr val="accent2"/>
                </a:solidFill>
                <a:latin typeface="Nudi 05 e" pitchFamily="2" charset="0"/>
              </a:rPr>
              <a:t>fÃªÀ£À</a:t>
            </a:r>
            <a:r>
              <a:rPr lang="en-IN" dirty="0">
                <a:solidFill>
                  <a:schemeClr val="accent2"/>
                </a:solidFill>
                <a:latin typeface="Nudi 05 e" pitchFamily="2" charset="0"/>
              </a:rPr>
              <a:t> ±</a:t>
            </a:r>
            <a:r>
              <a:rPr lang="en-IN" dirty="0" err="1">
                <a:solidFill>
                  <a:schemeClr val="accent2"/>
                </a:solidFill>
                <a:latin typeface="Nudi 05 e" pitchFamily="2" charset="0"/>
              </a:rPr>
              <a:t>ÉÊ°AiÀÄ</a:t>
            </a:r>
            <a:r>
              <a:rPr lang="en-IN" dirty="0">
                <a:solidFill>
                  <a:schemeClr val="accent2"/>
                </a:solidFill>
                <a:latin typeface="Nudi 05 e" pitchFamily="2" charset="0"/>
              </a:rPr>
              <a:t> </a:t>
            </a:r>
            <a:r>
              <a:rPr lang="en-IN" dirty="0" smtClean="0">
                <a:solidFill>
                  <a:schemeClr val="accent2"/>
                </a:solidFill>
                <a:latin typeface="Nudi 05 e" pitchFamily="2" charset="0"/>
              </a:rPr>
              <a:t>ªÁåSÉåUÀ¼ÀÄ</a:t>
            </a:r>
            <a:endParaRPr lang="en-IN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88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DºÁgÀ</a:t>
            </a:r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 ¥</a:t>
            </a:r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ÀzsÀÞw</a:t>
            </a:r>
            <a:endParaRPr lang="en-IN" dirty="0" smtClean="0">
              <a:solidFill>
                <a:srgbClr val="0070C0"/>
              </a:solidFill>
              <a:latin typeface="Nudi 05 e" pitchFamily="2" charset="0"/>
            </a:endParaRPr>
          </a:p>
          <a:p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zÉÊ»PÀ</a:t>
            </a:r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 ¤¶</a:t>
            </a:r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ÌçAiÀÄvÉ</a:t>
            </a:r>
            <a:endParaRPr lang="en-IN" dirty="0" smtClean="0">
              <a:solidFill>
                <a:srgbClr val="0070C0"/>
              </a:solidFill>
              <a:latin typeface="Nudi 05 e" pitchFamily="2" charset="0"/>
            </a:endParaRPr>
          </a:p>
          <a:p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zÉÃºÀzÀ</a:t>
            </a:r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 </a:t>
            </a:r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zÀ¥ÁàzÀ</a:t>
            </a:r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 ¨</a:t>
            </a:r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sÀAV</a:t>
            </a:r>
            <a:endParaRPr lang="en-IN" dirty="0" smtClean="0">
              <a:solidFill>
                <a:srgbClr val="0070C0"/>
              </a:solidFill>
              <a:latin typeface="Nudi 05 e" pitchFamily="2" charset="0"/>
            </a:endParaRPr>
          </a:p>
          <a:p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vÉÆÃAzÀgÉUÉÆÃ¼ÀUÁzÀ </a:t>
            </a:r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eÉÊ«PÀ</a:t>
            </a:r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 CA±ÀUÀ¼ÀÄ</a:t>
            </a:r>
          </a:p>
          <a:p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LµÀgÁ«Ä</a:t>
            </a:r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 </a:t>
            </a:r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fÃªÀ£À</a:t>
            </a:r>
            <a:endParaRPr lang="en-IN" dirty="0" smtClean="0">
              <a:solidFill>
                <a:srgbClr val="0070C0"/>
              </a:solidFill>
              <a:latin typeface="Nudi 05 e" pitchFamily="2" charset="0"/>
            </a:endParaRPr>
          </a:p>
          <a:p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vÀAvÀæeÁÕ£À</a:t>
            </a:r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 ¥</a:t>
            </a:r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ÀæUÀw</a:t>
            </a:r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 </a:t>
            </a:r>
          </a:p>
          <a:p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zÉÊ»PÀ</a:t>
            </a:r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 ZÀlÄªÀnPÉUÀ¼ÀÄ </a:t>
            </a:r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E®è¢gÀÄ«PÉ</a:t>
            </a:r>
            <a:endParaRPr lang="en-IN" dirty="0" smtClean="0">
              <a:solidFill>
                <a:srgbClr val="0070C0"/>
              </a:solidFill>
              <a:latin typeface="Nudi 05 e" pitchFamily="2" charset="0"/>
            </a:endParaRPr>
          </a:p>
          <a:p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¸</a:t>
            </a:r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ÀªÀiÁfÃPÀ</a:t>
            </a:r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 </a:t>
            </a:r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fÃªÀ£À</a:t>
            </a:r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 </a:t>
            </a:r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PÉÆÃgÀvÉ</a:t>
            </a:r>
            <a:endParaRPr lang="en-IN" dirty="0">
              <a:solidFill>
                <a:srgbClr val="0070C0"/>
              </a:solidFill>
              <a:latin typeface="Nudi 05 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 err="1" smtClean="0">
                <a:solidFill>
                  <a:schemeClr val="accent2"/>
                </a:solidFill>
                <a:latin typeface="Nudi 05 e" pitchFamily="2" charset="0"/>
              </a:rPr>
              <a:t>fÃªÀ£À</a:t>
            </a:r>
            <a:r>
              <a:rPr lang="en-IN" dirty="0" smtClean="0">
                <a:solidFill>
                  <a:schemeClr val="accent2"/>
                </a:solidFill>
                <a:latin typeface="Nudi 05 e" pitchFamily="2" charset="0"/>
              </a:rPr>
              <a:t> ±</a:t>
            </a:r>
            <a:r>
              <a:rPr lang="en-IN" dirty="0" err="1" smtClean="0">
                <a:solidFill>
                  <a:schemeClr val="accent2"/>
                </a:solidFill>
                <a:latin typeface="Nudi 05 e" pitchFamily="2" charset="0"/>
              </a:rPr>
              <a:t>ÉÊ°AiÀÄ</a:t>
            </a:r>
            <a:r>
              <a:rPr lang="en-IN" dirty="0" smtClean="0">
                <a:solidFill>
                  <a:schemeClr val="accent2"/>
                </a:solidFill>
                <a:latin typeface="Nudi 05 e" pitchFamily="2" charset="0"/>
              </a:rPr>
              <a:t> PÁgÀtUÀ¼ÀÄ</a:t>
            </a:r>
            <a:endParaRPr lang="en-IN" dirty="0">
              <a:solidFill>
                <a:schemeClr val="accent2"/>
              </a:solidFill>
              <a:latin typeface="Nudi 05 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88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DºÁgÀ</a:t>
            </a:r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 </a:t>
            </a:r>
          </a:p>
          <a:p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zsÀÆªÀÄ¥À£À</a:t>
            </a:r>
            <a:endParaRPr lang="en-IN" dirty="0" smtClean="0">
              <a:solidFill>
                <a:srgbClr val="0070C0"/>
              </a:solidFill>
              <a:latin typeface="Nudi 05 e" pitchFamily="2" charset="0"/>
            </a:endParaRPr>
          </a:p>
          <a:p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zÉÊ»PÀ</a:t>
            </a:r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 </a:t>
            </a:r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ZÀlÄªÀnPÉ</a:t>
            </a:r>
            <a:endParaRPr lang="en-IN" dirty="0" smtClean="0">
              <a:solidFill>
                <a:srgbClr val="0070C0"/>
              </a:solidFill>
              <a:latin typeface="Nudi 05 e" pitchFamily="2" charset="0"/>
            </a:endParaRPr>
          </a:p>
          <a:p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C¯ÉÆÌÃºÁ¯ï</a:t>
            </a:r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 ¸ÉÃªÀ£É</a:t>
            </a:r>
            <a:endParaRPr lang="en-IN" dirty="0">
              <a:solidFill>
                <a:srgbClr val="0070C0"/>
              </a:solidFill>
              <a:latin typeface="Nudi 05 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err="1" smtClean="0">
                <a:solidFill>
                  <a:srgbClr val="FF0000"/>
                </a:solidFill>
                <a:latin typeface="Nudi 05 e" pitchFamily="2" charset="0"/>
              </a:rPr>
              <a:t>fÃªÀ£À</a:t>
            </a:r>
            <a:r>
              <a:rPr lang="en-IN" dirty="0" smtClean="0">
                <a:solidFill>
                  <a:srgbClr val="FF0000"/>
                </a:solidFill>
                <a:latin typeface="Nudi 05 e" pitchFamily="2" charset="0"/>
              </a:rPr>
              <a:t> ±</a:t>
            </a:r>
            <a:r>
              <a:rPr lang="en-IN" dirty="0" err="1" smtClean="0">
                <a:solidFill>
                  <a:srgbClr val="FF0000"/>
                </a:solidFill>
                <a:latin typeface="Nudi 05 e" pitchFamily="2" charset="0"/>
              </a:rPr>
              <a:t>ÉÊ°AiÀÄ</a:t>
            </a:r>
            <a:r>
              <a:rPr lang="en-IN" dirty="0" smtClean="0">
                <a:solidFill>
                  <a:srgbClr val="FF0000"/>
                </a:solidFill>
                <a:latin typeface="Nudi 05 e" pitchFamily="2" charset="0"/>
              </a:rPr>
              <a:t> CA±ÀUÀ¼ÀÄ</a:t>
            </a:r>
            <a:endParaRPr lang="en-IN" dirty="0">
              <a:solidFill>
                <a:srgbClr val="FF0000"/>
              </a:solidFill>
              <a:latin typeface="Nudi 05 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º</a:t>
            </a:r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ÀÈzÉÆæÃUÀ</a:t>
            </a:r>
            <a:endParaRPr lang="en-IN" dirty="0" smtClean="0">
              <a:solidFill>
                <a:srgbClr val="0070C0"/>
              </a:solidFill>
              <a:latin typeface="Nudi 05 e" pitchFamily="2" charset="0"/>
            </a:endParaRPr>
          </a:p>
          <a:p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¥</a:t>
            </a:r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Á±ÀéªÁAiÀÄÄ</a:t>
            </a:r>
            <a:endParaRPr lang="en-IN" dirty="0" smtClean="0">
              <a:solidFill>
                <a:srgbClr val="0070C0"/>
              </a:solidFill>
              <a:latin typeface="Nudi 05 e" pitchFamily="2" charset="0"/>
            </a:endParaRPr>
          </a:p>
          <a:p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T£ÀßvÉ</a:t>
            </a:r>
            <a:endParaRPr lang="en-IN" dirty="0" smtClean="0">
              <a:solidFill>
                <a:srgbClr val="0070C0"/>
              </a:solidFill>
              <a:latin typeface="Nudi 05 e" pitchFamily="2" charset="0"/>
            </a:endParaRPr>
          </a:p>
          <a:p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ZÀAiÀiÁ¥ÀZÀAiÀÄ</a:t>
            </a:r>
            <a:endParaRPr lang="en-IN" dirty="0" smtClean="0">
              <a:solidFill>
                <a:srgbClr val="0070C0"/>
              </a:solidFill>
              <a:latin typeface="Nudi 05 e" pitchFamily="2" charset="0"/>
            </a:endParaRPr>
          </a:p>
          <a:p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¸ÀA¢ª</a:t>
            </a:r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ÁvÀ</a:t>
            </a:r>
            <a:endParaRPr lang="en-IN" dirty="0" smtClean="0">
              <a:solidFill>
                <a:srgbClr val="0070C0"/>
              </a:solidFill>
              <a:latin typeface="Nudi 05 e" pitchFamily="2" charset="0"/>
            </a:endParaRPr>
          </a:p>
          <a:p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PÁå£Àìgï</a:t>
            </a:r>
            <a:endParaRPr lang="en-IN" dirty="0" smtClean="0">
              <a:solidFill>
                <a:srgbClr val="0070C0"/>
              </a:solidFill>
              <a:latin typeface="Nudi 05 e" pitchFamily="2" charset="0"/>
            </a:endParaRPr>
          </a:p>
          <a:p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C¢üÝPÀ</a:t>
            </a:r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 </a:t>
            </a:r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gÀPÀÛzÉÆÃvÀÛqÀ</a:t>
            </a:r>
            <a:endParaRPr lang="en-IN" dirty="0" smtClean="0">
              <a:solidFill>
                <a:srgbClr val="0070C0"/>
              </a:solidFill>
              <a:latin typeface="Nudi 05 e" pitchFamily="2" charset="0"/>
            </a:endParaRPr>
          </a:p>
          <a:p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§</a:t>
            </a:r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Ä¢üÝ</a:t>
            </a:r>
            <a:r>
              <a:rPr lang="en-IN" dirty="0" smtClean="0">
                <a:solidFill>
                  <a:srgbClr val="0070C0"/>
                </a:solidFill>
                <a:latin typeface="Nudi 05 e" pitchFamily="2" charset="0"/>
              </a:rPr>
              <a:t> ª</a:t>
            </a:r>
            <a:r>
              <a:rPr lang="en-IN" dirty="0" err="1" smtClean="0">
                <a:solidFill>
                  <a:srgbClr val="0070C0"/>
                </a:solidFill>
                <a:latin typeface="Nudi 05 e" pitchFamily="2" charset="0"/>
              </a:rPr>
              <a:t>ÀiÁAzÀåvÉ</a:t>
            </a:r>
            <a:endParaRPr lang="en-IN" dirty="0">
              <a:solidFill>
                <a:srgbClr val="0070C0"/>
              </a:solidFill>
              <a:latin typeface="Nudi 05 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err="1" smtClean="0">
                <a:solidFill>
                  <a:schemeClr val="accent2"/>
                </a:solidFill>
                <a:latin typeface="Nudi 05 e" pitchFamily="2" charset="0"/>
              </a:rPr>
              <a:t>fÃªÀ£À</a:t>
            </a:r>
            <a:r>
              <a:rPr lang="en-IN" dirty="0" smtClean="0">
                <a:solidFill>
                  <a:schemeClr val="accent2"/>
                </a:solidFill>
                <a:latin typeface="Nudi 05 e" pitchFamily="2" charset="0"/>
              </a:rPr>
              <a:t> ±ÉÊ°¬</a:t>
            </a:r>
            <a:r>
              <a:rPr lang="en-IN" dirty="0" err="1" smtClean="0">
                <a:solidFill>
                  <a:schemeClr val="accent2"/>
                </a:solidFill>
                <a:latin typeface="Nudi 05 e" pitchFamily="2" charset="0"/>
              </a:rPr>
              <a:t>ÄAzÀ</a:t>
            </a:r>
            <a:r>
              <a:rPr lang="en-IN" dirty="0" smtClean="0">
                <a:solidFill>
                  <a:schemeClr val="accent2"/>
                </a:solidFill>
                <a:latin typeface="Nudi 05 e" pitchFamily="2" charset="0"/>
              </a:rPr>
              <a:t> §</a:t>
            </a:r>
            <a:r>
              <a:rPr lang="en-IN" dirty="0" err="1" smtClean="0">
                <a:solidFill>
                  <a:schemeClr val="accent2"/>
                </a:solidFill>
                <a:latin typeface="Nudi 05 e" pitchFamily="2" charset="0"/>
              </a:rPr>
              <a:t>gÀÄªÀ</a:t>
            </a:r>
            <a:r>
              <a:rPr lang="en-IN" dirty="0" smtClean="0">
                <a:solidFill>
                  <a:schemeClr val="accent2"/>
                </a:solidFill>
                <a:latin typeface="Nudi 05 e" pitchFamily="2" charset="0"/>
              </a:rPr>
              <a:t> gÉÆÃUÀUÀ¼ÀÄ</a:t>
            </a:r>
            <a:endParaRPr lang="en-IN" dirty="0">
              <a:solidFill>
                <a:schemeClr val="accent2"/>
              </a:solidFill>
              <a:latin typeface="Nudi 05 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35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2924944"/>
            <a:ext cx="8229600" cy="795544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IN" sz="4400" dirty="0" smtClean="0">
                <a:solidFill>
                  <a:srgbClr val="0070C0"/>
                </a:solidFill>
                <a:latin typeface="Algerian" pitchFamily="82" charset="0"/>
              </a:rPr>
              <a:t>Thank you</a:t>
            </a:r>
            <a:endParaRPr lang="en-IN" sz="4400" dirty="0">
              <a:solidFill>
                <a:srgbClr val="0070C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5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</TotalTime>
  <Words>192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Dept of sociology Class seminar by students</vt:lpstr>
      <vt:lpstr>fÃªÀ£À ±ÉÊ° </vt:lpstr>
      <vt:lpstr>fÃªÀ£À ±ÉÊ°AiÀÄ ªÁåSÉåUÀ¼ÀÄ</vt:lpstr>
      <vt:lpstr>fÃªÀ£À ±ÉÊ°AiÀÄ PÁgÀtUÀ¼ÀÄ</vt:lpstr>
      <vt:lpstr>fÃªÀ£À ±ÉÊ°AiÀÄ CA±ÀUÀ¼ÀÄ</vt:lpstr>
      <vt:lpstr>fÃªÀ£À ±ÉÊ°¬ÄAzÀ §gÀÄªÀ gÉÆÃUÀUÀ¼ÀÄ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HKES</dc:creator>
  <cp:lastModifiedBy>HKES</cp:lastModifiedBy>
  <cp:revision>10</cp:revision>
  <dcterms:created xsi:type="dcterms:W3CDTF">2021-03-04T05:43:57Z</dcterms:created>
  <dcterms:modified xsi:type="dcterms:W3CDTF">2021-03-04T07:40:25Z</dcterms:modified>
</cp:coreProperties>
</file>